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60D17-6217-461F-84A7-5E18311835D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5B3D33-DA22-461A-BCDF-CCC87B8CFD42}">
      <dgm:prSet/>
      <dgm:spPr/>
      <dgm:t>
        <a:bodyPr/>
        <a:lstStyle/>
        <a:p>
          <a:r>
            <a:rPr lang="en-US" dirty="0"/>
            <a:t>Earthquake is a common problem of all humanity</a:t>
          </a:r>
          <a:r>
            <a:rPr lang="tr-TR" dirty="0"/>
            <a:t>.</a:t>
          </a:r>
          <a:endParaRPr lang="en-US" dirty="0"/>
        </a:p>
      </dgm:t>
    </dgm:pt>
    <dgm:pt modelId="{4A84FE04-72EC-4F86-8127-C5842BBA894A}" type="parTrans" cxnId="{3FBF8029-8B69-475E-BECE-6053FC1998B9}">
      <dgm:prSet/>
      <dgm:spPr/>
      <dgm:t>
        <a:bodyPr/>
        <a:lstStyle/>
        <a:p>
          <a:endParaRPr lang="en-US"/>
        </a:p>
      </dgm:t>
    </dgm:pt>
    <dgm:pt modelId="{C67A53FD-6077-45E2-91C1-E8B8E9261657}" type="sibTrans" cxnId="{3FBF8029-8B69-475E-BECE-6053FC1998B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86B925F-542B-4012-9209-AD95CCB6B266}">
      <dgm:prSet/>
      <dgm:spPr/>
      <dgm:t>
        <a:bodyPr/>
        <a:lstStyle/>
        <a:p>
          <a:r>
            <a:rPr lang="en-US"/>
            <a:t>We wanted to make a beneficial project for people </a:t>
          </a:r>
          <a:r>
            <a:rPr lang="tr-TR"/>
            <a:t>as a life saver device.</a:t>
          </a:r>
          <a:endParaRPr lang="en-US"/>
        </a:p>
      </dgm:t>
    </dgm:pt>
    <dgm:pt modelId="{FA2F9C9E-5453-4A11-A885-633AD687AE34}" type="parTrans" cxnId="{2AFA31B8-476A-40BE-8FA9-1B29D9E4CDDA}">
      <dgm:prSet/>
      <dgm:spPr/>
      <dgm:t>
        <a:bodyPr/>
        <a:lstStyle/>
        <a:p>
          <a:endParaRPr lang="en-US"/>
        </a:p>
      </dgm:t>
    </dgm:pt>
    <dgm:pt modelId="{8C226EC8-C110-4212-8C1F-5CC70B3C3085}" type="sibTrans" cxnId="{2AFA31B8-476A-40BE-8FA9-1B29D9E4CDD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9866495-4B51-4B90-AB38-80A2F9DA4AE6}">
      <dgm:prSet/>
      <dgm:spPr/>
      <dgm:t>
        <a:bodyPr/>
        <a:lstStyle/>
        <a:p>
          <a:r>
            <a:rPr lang="tr-TR"/>
            <a:t>We thought that if we choose this project, we can succeed at this difficult time.</a:t>
          </a:r>
          <a:endParaRPr lang="en-US"/>
        </a:p>
      </dgm:t>
    </dgm:pt>
    <dgm:pt modelId="{48A96BF4-E065-4741-A759-C8362560A064}" type="parTrans" cxnId="{79DE8F9C-818C-491C-9E25-8353246DC325}">
      <dgm:prSet/>
      <dgm:spPr/>
      <dgm:t>
        <a:bodyPr/>
        <a:lstStyle/>
        <a:p>
          <a:endParaRPr lang="en-US"/>
        </a:p>
      </dgm:t>
    </dgm:pt>
    <dgm:pt modelId="{BAEAF997-AAA6-4C9A-897F-FA4A1B7DA245}" type="sibTrans" cxnId="{79DE8F9C-818C-491C-9E25-8353246DC32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7A262C5-113C-48A3-AAF7-DA430043F6E9}">
      <dgm:prSet/>
      <dgm:spPr/>
      <dgm:t>
        <a:bodyPr/>
        <a:lstStyle/>
        <a:p>
          <a:r>
            <a:rPr lang="tr-TR" dirty="0"/>
            <a:t>It </a:t>
          </a:r>
          <a:r>
            <a:rPr lang="tr-TR" dirty="0" err="1"/>
            <a:t>should</a:t>
          </a:r>
          <a:r>
            <a:rPr lang="tr-TR" dirty="0"/>
            <a:t> </a:t>
          </a:r>
          <a:r>
            <a:rPr lang="tr-TR" dirty="0" err="1"/>
            <a:t>have</a:t>
          </a:r>
          <a:r>
            <a:rPr lang="tr-TR" dirty="0"/>
            <a:t> </a:t>
          </a:r>
          <a:r>
            <a:rPr lang="tr-TR" dirty="0" err="1"/>
            <a:t>been</a:t>
          </a:r>
          <a:r>
            <a:rPr lang="tr-TR" dirty="0"/>
            <a:t> a </a:t>
          </a:r>
          <a:r>
            <a:rPr lang="tr-TR" dirty="0" err="1"/>
            <a:t>project</a:t>
          </a:r>
          <a:r>
            <a:rPr lang="tr-TR" dirty="0"/>
            <a:t> </a:t>
          </a:r>
          <a:r>
            <a:rPr lang="tr-TR" dirty="0" err="1"/>
            <a:t>where</a:t>
          </a:r>
          <a:r>
            <a:rPr lang="tr-TR" dirty="0"/>
            <a:t> </a:t>
          </a:r>
          <a:r>
            <a:rPr lang="tr-TR" dirty="0" err="1"/>
            <a:t>we</a:t>
          </a:r>
          <a:r>
            <a:rPr lang="tr-TR" dirty="0"/>
            <a:t> </a:t>
          </a:r>
          <a:r>
            <a:rPr lang="tr-TR" dirty="0" err="1"/>
            <a:t>could</a:t>
          </a:r>
          <a:r>
            <a:rPr lang="tr-TR" dirty="0"/>
            <a:t> </a:t>
          </a:r>
          <a:r>
            <a:rPr lang="tr-TR" dirty="0" err="1"/>
            <a:t>make</a:t>
          </a:r>
          <a:r>
            <a:rPr lang="tr-TR" dirty="0"/>
            <a:t> </a:t>
          </a:r>
          <a:r>
            <a:rPr lang="en-US" noProof="1"/>
            <a:t>improvements</a:t>
          </a:r>
          <a:r>
            <a:rPr lang="tr-TR" dirty="0"/>
            <a:t> in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future</a:t>
          </a:r>
          <a:r>
            <a:rPr lang="tr-TR" dirty="0"/>
            <a:t>.</a:t>
          </a:r>
          <a:endParaRPr lang="en-US" dirty="0"/>
        </a:p>
      </dgm:t>
    </dgm:pt>
    <dgm:pt modelId="{0452BD7E-50CC-400F-925F-821354E0E314}" type="parTrans" cxnId="{D5EF3456-5F89-463F-89AF-5D7EA3A35C5E}">
      <dgm:prSet/>
      <dgm:spPr/>
      <dgm:t>
        <a:bodyPr/>
        <a:lstStyle/>
        <a:p>
          <a:endParaRPr lang="en-US"/>
        </a:p>
      </dgm:t>
    </dgm:pt>
    <dgm:pt modelId="{0ECC38BB-A7C6-4927-AE84-B69726CF8766}" type="sibTrans" cxnId="{D5EF3456-5F89-463F-89AF-5D7EA3A35C5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A8EDF382-A8F3-427C-9220-FD3346BB1BFD}" type="pres">
      <dgm:prSet presAssocID="{98560D17-6217-461F-84A7-5E18311835D4}" presName="Name0" presStyleCnt="0">
        <dgm:presLayoutVars>
          <dgm:animLvl val="lvl"/>
          <dgm:resizeHandles val="exact"/>
        </dgm:presLayoutVars>
      </dgm:prSet>
      <dgm:spPr/>
    </dgm:pt>
    <dgm:pt modelId="{8261D3E1-49C1-433D-9110-D47EE6AF501C}" type="pres">
      <dgm:prSet presAssocID="{AD5B3D33-DA22-461A-BCDF-CCC87B8CFD42}" presName="compositeNode" presStyleCnt="0">
        <dgm:presLayoutVars>
          <dgm:bulletEnabled val="1"/>
        </dgm:presLayoutVars>
      </dgm:prSet>
      <dgm:spPr/>
    </dgm:pt>
    <dgm:pt modelId="{6DE1095A-F19E-4379-A473-727BE3E77409}" type="pres">
      <dgm:prSet presAssocID="{AD5B3D33-DA22-461A-BCDF-CCC87B8CFD42}" presName="bgRect" presStyleLbl="alignNode1" presStyleIdx="0" presStyleCnt="4"/>
      <dgm:spPr/>
    </dgm:pt>
    <dgm:pt modelId="{4CE46305-62EE-4465-8F6F-927698F0ACEA}" type="pres">
      <dgm:prSet presAssocID="{C67A53FD-6077-45E2-91C1-E8B8E926165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BAF9683-54A6-45C7-8E53-15819315A3CE}" type="pres">
      <dgm:prSet presAssocID="{AD5B3D33-DA22-461A-BCDF-CCC87B8CFD42}" presName="nodeRect" presStyleLbl="alignNode1" presStyleIdx="0" presStyleCnt="4">
        <dgm:presLayoutVars>
          <dgm:bulletEnabled val="1"/>
        </dgm:presLayoutVars>
      </dgm:prSet>
      <dgm:spPr/>
    </dgm:pt>
    <dgm:pt modelId="{9310C5E1-BBEB-45BA-8796-EF3E5A8922DC}" type="pres">
      <dgm:prSet presAssocID="{C67A53FD-6077-45E2-91C1-E8B8E9261657}" presName="sibTrans" presStyleCnt="0"/>
      <dgm:spPr/>
    </dgm:pt>
    <dgm:pt modelId="{DBF2EE3A-C4FA-4058-82F3-7EB0912AA716}" type="pres">
      <dgm:prSet presAssocID="{086B925F-542B-4012-9209-AD95CCB6B266}" presName="compositeNode" presStyleCnt="0">
        <dgm:presLayoutVars>
          <dgm:bulletEnabled val="1"/>
        </dgm:presLayoutVars>
      </dgm:prSet>
      <dgm:spPr/>
    </dgm:pt>
    <dgm:pt modelId="{8897141B-7027-4586-B7CD-50798BD54372}" type="pres">
      <dgm:prSet presAssocID="{086B925F-542B-4012-9209-AD95CCB6B266}" presName="bgRect" presStyleLbl="alignNode1" presStyleIdx="1" presStyleCnt="4"/>
      <dgm:spPr/>
    </dgm:pt>
    <dgm:pt modelId="{E2394230-BCD9-497D-9CEF-F3D9CEDE9CC9}" type="pres">
      <dgm:prSet presAssocID="{8C226EC8-C110-4212-8C1F-5CC70B3C308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628624E6-68D0-459E-87E4-030E4F2FFC8E}" type="pres">
      <dgm:prSet presAssocID="{086B925F-542B-4012-9209-AD95CCB6B266}" presName="nodeRect" presStyleLbl="alignNode1" presStyleIdx="1" presStyleCnt="4">
        <dgm:presLayoutVars>
          <dgm:bulletEnabled val="1"/>
        </dgm:presLayoutVars>
      </dgm:prSet>
      <dgm:spPr/>
    </dgm:pt>
    <dgm:pt modelId="{B8D99E80-01E9-445C-86D5-E3DEDFDD3039}" type="pres">
      <dgm:prSet presAssocID="{8C226EC8-C110-4212-8C1F-5CC70B3C3085}" presName="sibTrans" presStyleCnt="0"/>
      <dgm:spPr/>
    </dgm:pt>
    <dgm:pt modelId="{A4A27530-6105-4772-A563-07E631CCE314}" type="pres">
      <dgm:prSet presAssocID="{39866495-4B51-4B90-AB38-80A2F9DA4AE6}" presName="compositeNode" presStyleCnt="0">
        <dgm:presLayoutVars>
          <dgm:bulletEnabled val="1"/>
        </dgm:presLayoutVars>
      </dgm:prSet>
      <dgm:spPr/>
    </dgm:pt>
    <dgm:pt modelId="{B003108F-4946-43FE-A5B1-4F86BBB68FE3}" type="pres">
      <dgm:prSet presAssocID="{39866495-4B51-4B90-AB38-80A2F9DA4AE6}" presName="bgRect" presStyleLbl="alignNode1" presStyleIdx="2" presStyleCnt="4"/>
      <dgm:spPr/>
    </dgm:pt>
    <dgm:pt modelId="{4833E487-4078-4405-B63A-063388E77503}" type="pres">
      <dgm:prSet presAssocID="{BAEAF997-AAA6-4C9A-897F-FA4A1B7DA24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17518AA-7684-4D21-ADEC-A50109D83642}" type="pres">
      <dgm:prSet presAssocID="{39866495-4B51-4B90-AB38-80A2F9DA4AE6}" presName="nodeRect" presStyleLbl="alignNode1" presStyleIdx="2" presStyleCnt="4">
        <dgm:presLayoutVars>
          <dgm:bulletEnabled val="1"/>
        </dgm:presLayoutVars>
      </dgm:prSet>
      <dgm:spPr/>
    </dgm:pt>
    <dgm:pt modelId="{EDD55860-7ED3-40ED-80C8-7D6E598B08C2}" type="pres">
      <dgm:prSet presAssocID="{BAEAF997-AAA6-4C9A-897F-FA4A1B7DA245}" presName="sibTrans" presStyleCnt="0"/>
      <dgm:spPr/>
    </dgm:pt>
    <dgm:pt modelId="{A8662CB0-AB9F-4D31-8FC1-0278162C9612}" type="pres">
      <dgm:prSet presAssocID="{97A262C5-113C-48A3-AAF7-DA430043F6E9}" presName="compositeNode" presStyleCnt="0">
        <dgm:presLayoutVars>
          <dgm:bulletEnabled val="1"/>
        </dgm:presLayoutVars>
      </dgm:prSet>
      <dgm:spPr/>
    </dgm:pt>
    <dgm:pt modelId="{1D02C1A2-46C6-4D85-BFB8-0352D29886C5}" type="pres">
      <dgm:prSet presAssocID="{97A262C5-113C-48A3-AAF7-DA430043F6E9}" presName="bgRect" presStyleLbl="alignNode1" presStyleIdx="3" presStyleCnt="4"/>
      <dgm:spPr/>
    </dgm:pt>
    <dgm:pt modelId="{E6E30A06-3694-4AC3-BADB-03F1D6E757E8}" type="pres">
      <dgm:prSet presAssocID="{0ECC38BB-A7C6-4927-AE84-B69726CF876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7D8912FD-0A83-41A4-98E3-D9CBFC9F5828}" type="pres">
      <dgm:prSet presAssocID="{97A262C5-113C-48A3-AAF7-DA430043F6E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1901011-B9B5-44CF-9465-4ABE9538FCEE}" type="presOf" srcId="{086B925F-542B-4012-9209-AD95CCB6B266}" destId="{628624E6-68D0-459E-87E4-030E4F2FFC8E}" srcOrd="1" destOrd="0" presId="urn:microsoft.com/office/officeart/2016/7/layout/LinearBlockProcessNumbered"/>
    <dgm:cxn modelId="{28428120-4F83-4BE6-B4F9-309CB6C80991}" type="presOf" srcId="{BAEAF997-AAA6-4C9A-897F-FA4A1B7DA245}" destId="{4833E487-4078-4405-B63A-063388E77503}" srcOrd="0" destOrd="0" presId="urn:microsoft.com/office/officeart/2016/7/layout/LinearBlockProcessNumbered"/>
    <dgm:cxn modelId="{3FBF8029-8B69-475E-BECE-6053FC1998B9}" srcId="{98560D17-6217-461F-84A7-5E18311835D4}" destId="{AD5B3D33-DA22-461A-BCDF-CCC87B8CFD42}" srcOrd="0" destOrd="0" parTransId="{4A84FE04-72EC-4F86-8127-C5842BBA894A}" sibTransId="{C67A53FD-6077-45E2-91C1-E8B8E9261657}"/>
    <dgm:cxn modelId="{D1C8EA29-4346-405B-87FD-6CE4E2D1B4C9}" type="presOf" srcId="{39866495-4B51-4B90-AB38-80A2F9DA4AE6}" destId="{B003108F-4946-43FE-A5B1-4F86BBB68FE3}" srcOrd="0" destOrd="0" presId="urn:microsoft.com/office/officeart/2016/7/layout/LinearBlockProcessNumbered"/>
    <dgm:cxn modelId="{656DBD40-F3DA-461C-A711-9499BB2F9130}" type="presOf" srcId="{086B925F-542B-4012-9209-AD95CCB6B266}" destId="{8897141B-7027-4586-B7CD-50798BD54372}" srcOrd="0" destOrd="0" presId="urn:microsoft.com/office/officeart/2016/7/layout/LinearBlockProcessNumbered"/>
    <dgm:cxn modelId="{72000C49-5E15-4DBF-BDFF-CFF5625BCC5D}" type="presOf" srcId="{98560D17-6217-461F-84A7-5E18311835D4}" destId="{A8EDF382-A8F3-427C-9220-FD3346BB1BFD}" srcOrd="0" destOrd="0" presId="urn:microsoft.com/office/officeart/2016/7/layout/LinearBlockProcessNumbered"/>
    <dgm:cxn modelId="{D5EF3456-5F89-463F-89AF-5D7EA3A35C5E}" srcId="{98560D17-6217-461F-84A7-5E18311835D4}" destId="{97A262C5-113C-48A3-AAF7-DA430043F6E9}" srcOrd="3" destOrd="0" parTransId="{0452BD7E-50CC-400F-925F-821354E0E314}" sibTransId="{0ECC38BB-A7C6-4927-AE84-B69726CF8766}"/>
    <dgm:cxn modelId="{1B82E057-AC35-4727-929B-E39D97FE591A}" type="presOf" srcId="{AD5B3D33-DA22-461A-BCDF-CCC87B8CFD42}" destId="{6DE1095A-F19E-4379-A473-727BE3E77409}" srcOrd="0" destOrd="0" presId="urn:microsoft.com/office/officeart/2016/7/layout/LinearBlockProcessNumbered"/>
    <dgm:cxn modelId="{9DB5987C-B605-4A2A-85B4-88AB3D0B0FA5}" type="presOf" srcId="{0ECC38BB-A7C6-4927-AE84-B69726CF8766}" destId="{E6E30A06-3694-4AC3-BADB-03F1D6E757E8}" srcOrd="0" destOrd="0" presId="urn:microsoft.com/office/officeart/2016/7/layout/LinearBlockProcessNumbered"/>
    <dgm:cxn modelId="{5FCB798D-7159-46B7-A387-E8FB4274FA60}" type="presOf" srcId="{97A262C5-113C-48A3-AAF7-DA430043F6E9}" destId="{7D8912FD-0A83-41A4-98E3-D9CBFC9F5828}" srcOrd="1" destOrd="0" presId="urn:microsoft.com/office/officeart/2016/7/layout/LinearBlockProcessNumbered"/>
    <dgm:cxn modelId="{AF904798-2703-4624-9FA6-E08FFFCACE09}" type="presOf" srcId="{8C226EC8-C110-4212-8C1F-5CC70B3C3085}" destId="{E2394230-BCD9-497D-9CEF-F3D9CEDE9CC9}" srcOrd="0" destOrd="0" presId="urn:microsoft.com/office/officeart/2016/7/layout/LinearBlockProcessNumbered"/>
    <dgm:cxn modelId="{79DE8F9C-818C-491C-9E25-8353246DC325}" srcId="{98560D17-6217-461F-84A7-5E18311835D4}" destId="{39866495-4B51-4B90-AB38-80A2F9DA4AE6}" srcOrd="2" destOrd="0" parTransId="{48A96BF4-E065-4741-A759-C8362560A064}" sibTransId="{BAEAF997-AAA6-4C9A-897F-FA4A1B7DA245}"/>
    <dgm:cxn modelId="{2E662CA5-DCCE-4DA2-A07C-C778440B3193}" type="presOf" srcId="{C67A53FD-6077-45E2-91C1-E8B8E9261657}" destId="{4CE46305-62EE-4465-8F6F-927698F0ACEA}" srcOrd="0" destOrd="0" presId="urn:microsoft.com/office/officeart/2016/7/layout/LinearBlockProcessNumbered"/>
    <dgm:cxn modelId="{2AFA31B8-476A-40BE-8FA9-1B29D9E4CDDA}" srcId="{98560D17-6217-461F-84A7-5E18311835D4}" destId="{086B925F-542B-4012-9209-AD95CCB6B266}" srcOrd="1" destOrd="0" parTransId="{FA2F9C9E-5453-4A11-A885-633AD687AE34}" sibTransId="{8C226EC8-C110-4212-8C1F-5CC70B3C3085}"/>
    <dgm:cxn modelId="{3861D7B8-39EA-427E-954A-DDA2998C210B}" type="presOf" srcId="{97A262C5-113C-48A3-AAF7-DA430043F6E9}" destId="{1D02C1A2-46C6-4D85-BFB8-0352D29886C5}" srcOrd="0" destOrd="0" presId="urn:microsoft.com/office/officeart/2016/7/layout/LinearBlockProcessNumbered"/>
    <dgm:cxn modelId="{09B3E4C8-88EA-4606-A666-7F0B08D7BD31}" type="presOf" srcId="{39866495-4B51-4B90-AB38-80A2F9DA4AE6}" destId="{817518AA-7684-4D21-ADEC-A50109D83642}" srcOrd="1" destOrd="0" presId="urn:microsoft.com/office/officeart/2016/7/layout/LinearBlockProcessNumbered"/>
    <dgm:cxn modelId="{53F302ED-0279-44D2-B00F-FD89D80136D2}" type="presOf" srcId="{AD5B3D33-DA22-461A-BCDF-CCC87B8CFD42}" destId="{3BAF9683-54A6-45C7-8E53-15819315A3CE}" srcOrd="1" destOrd="0" presId="urn:microsoft.com/office/officeart/2016/7/layout/LinearBlockProcessNumbered"/>
    <dgm:cxn modelId="{A2B6A3B2-8BA1-49DB-A85C-23A8468B4C12}" type="presParOf" srcId="{A8EDF382-A8F3-427C-9220-FD3346BB1BFD}" destId="{8261D3E1-49C1-433D-9110-D47EE6AF501C}" srcOrd="0" destOrd="0" presId="urn:microsoft.com/office/officeart/2016/7/layout/LinearBlockProcessNumbered"/>
    <dgm:cxn modelId="{3222B992-42F7-426B-91CD-9E2831F5305B}" type="presParOf" srcId="{8261D3E1-49C1-433D-9110-D47EE6AF501C}" destId="{6DE1095A-F19E-4379-A473-727BE3E77409}" srcOrd="0" destOrd="0" presId="urn:microsoft.com/office/officeart/2016/7/layout/LinearBlockProcessNumbered"/>
    <dgm:cxn modelId="{4BAEDC5F-F601-4A98-89EE-A5DE959AB272}" type="presParOf" srcId="{8261D3E1-49C1-433D-9110-D47EE6AF501C}" destId="{4CE46305-62EE-4465-8F6F-927698F0ACEA}" srcOrd="1" destOrd="0" presId="urn:microsoft.com/office/officeart/2016/7/layout/LinearBlockProcessNumbered"/>
    <dgm:cxn modelId="{E617E073-4D02-4DA7-8779-1C45BA92FFB0}" type="presParOf" srcId="{8261D3E1-49C1-433D-9110-D47EE6AF501C}" destId="{3BAF9683-54A6-45C7-8E53-15819315A3CE}" srcOrd="2" destOrd="0" presId="urn:microsoft.com/office/officeart/2016/7/layout/LinearBlockProcessNumbered"/>
    <dgm:cxn modelId="{9EF07F4E-24C8-417A-8393-7052FCFAE96B}" type="presParOf" srcId="{A8EDF382-A8F3-427C-9220-FD3346BB1BFD}" destId="{9310C5E1-BBEB-45BA-8796-EF3E5A8922DC}" srcOrd="1" destOrd="0" presId="urn:microsoft.com/office/officeart/2016/7/layout/LinearBlockProcessNumbered"/>
    <dgm:cxn modelId="{95CFAAE4-E913-4421-B082-3C87387A8FE5}" type="presParOf" srcId="{A8EDF382-A8F3-427C-9220-FD3346BB1BFD}" destId="{DBF2EE3A-C4FA-4058-82F3-7EB0912AA716}" srcOrd="2" destOrd="0" presId="urn:microsoft.com/office/officeart/2016/7/layout/LinearBlockProcessNumbered"/>
    <dgm:cxn modelId="{CC6447C0-59D3-49E1-A33A-B22E35E8E170}" type="presParOf" srcId="{DBF2EE3A-C4FA-4058-82F3-7EB0912AA716}" destId="{8897141B-7027-4586-B7CD-50798BD54372}" srcOrd="0" destOrd="0" presId="urn:microsoft.com/office/officeart/2016/7/layout/LinearBlockProcessNumbered"/>
    <dgm:cxn modelId="{9FFDB833-AE3C-4B2D-B63B-65C6987066AC}" type="presParOf" srcId="{DBF2EE3A-C4FA-4058-82F3-7EB0912AA716}" destId="{E2394230-BCD9-497D-9CEF-F3D9CEDE9CC9}" srcOrd="1" destOrd="0" presId="urn:microsoft.com/office/officeart/2016/7/layout/LinearBlockProcessNumbered"/>
    <dgm:cxn modelId="{79846631-2FA6-4447-B496-E56FB59E733D}" type="presParOf" srcId="{DBF2EE3A-C4FA-4058-82F3-7EB0912AA716}" destId="{628624E6-68D0-459E-87E4-030E4F2FFC8E}" srcOrd="2" destOrd="0" presId="urn:microsoft.com/office/officeart/2016/7/layout/LinearBlockProcessNumbered"/>
    <dgm:cxn modelId="{5BE8586A-561E-461E-812F-3DFE2AA587CB}" type="presParOf" srcId="{A8EDF382-A8F3-427C-9220-FD3346BB1BFD}" destId="{B8D99E80-01E9-445C-86D5-E3DEDFDD3039}" srcOrd="3" destOrd="0" presId="urn:microsoft.com/office/officeart/2016/7/layout/LinearBlockProcessNumbered"/>
    <dgm:cxn modelId="{594D4A21-C6EE-4D8F-9B66-C04643659290}" type="presParOf" srcId="{A8EDF382-A8F3-427C-9220-FD3346BB1BFD}" destId="{A4A27530-6105-4772-A563-07E631CCE314}" srcOrd="4" destOrd="0" presId="urn:microsoft.com/office/officeart/2016/7/layout/LinearBlockProcessNumbered"/>
    <dgm:cxn modelId="{FC432724-8DEF-48C7-ADCF-486C1D579C8E}" type="presParOf" srcId="{A4A27530-6105-4772-A563-07E631CCE314}" destId="{B003108F-4946-43FE-A5B1-4F86BBB68FE3}" srcOrd="0" destOrd="0" presId="urn:microsoft.com/office/officeart/2016/7/layout/LinearBlockProcessNumbered"/>
    <dgm:cxn modelId="{E7AAB93D-0137-4A7F-A2DE-4D4EAEA9332A}" type="presParOf" srcId="{A4A27530-6105-4772-A563-07E631CCE314}" destId="{4833E487-4078-4405-B63A-063388E77503}" srcOrd="1" destOrd="0" presId="urn:microsoft.com/office/officeart/2016/7/layout/LinearBlockProcessNumbered"/>
    <dgm:cxn modelId="{DE320C8B-8A1F-48B6-9293-0556EE627727}" type="presParOf" srcId="{A4A27530-6105-4772-A563-07E631CCE314}" destId="{817518AA-7684-4D21-ADEC-A50109D83642}" srcOrd="2" destOrd="0" presId="urn:microsoft.com/office/officeart/2016/7/layout/LinearBlockProcessNumbered"/>
    <dgm:cxn modelId="{4921CB66-64C6-4EBE-B514-FA208A0FC47C}" type="presParOf" srcId="{A8EDF382-A8F3-427C-9220-FD3346BB1BFD}" destId="{EDD55860-7ED3-40ED-80C8-7D6E598B08C2}" srcOrd="5" destOrd="0" presId="urn:microsoft.com/office/officeart/2016/7/layout/LinearBlockProcessNumbered"/>
    <dgm:cxn modelId="{3BBCE81F-8B93-4B7D-93DA-303DB31E5136}" type="presParOf" srcId="{A8EDF382-A8F3-427C-9220-FD3346BB1BFD}" destId="{A8662CB0-AB9F-4D31-8FC1-0278162C9612}" srcOrd="6" destOrd="0" presId="urn:microsoft.com/office/officeart/2016/7/layout/LinearBlockProcessNumbered"/>
    <dgm:cxn modelId="{F34D87B1-D879-4EAE-B5F1-9CD83E5BE844}" type="presParOf" srcId="{A8662CB0-AB9F-4D31-8FC1-0278162C9612}" destId="{1D02C1A2-46C6-4D85-BFB8-0352D29886C5}" srcOrd="0" destOrd="0" presId="urn:microsoft.com/office/officeart/2016/7/layout/LinearBlockProcessNumbered"/>
    <dgm:cxn modelId="{A87FC567-F57B-417D-894D-9172C55CB73C}" type="presParOf" srcId="{A8662CB0-AB9F-4D31-8FC1-0278162C9612}" destId="{E6E30A06-3694-4AC3-BADB-03F1D6E757E8}" srcOrd="1" destOrd="0" presId="urn:microsoft.com/office/officeart/2016/7/layout/LinearBlockProcessNumbered"/>
    <dgm:cxn modelId="{C7EC4351-565A-47AF-BE73-BE7793FB9BBE}" type="presParOf" srcId="{A8662CB0-AB9F-4D31-8FC1-0278162C9612}" destId="{7D8912FD-0A83-41A4-98E3-D9CBFC9F582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AEC02-B350-4870-A7D4-462670999B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E620C5B8-322C-4BE5-BF67-21C9C1BB42CA}">
      <dgm:prSet/>
      <dgm:spPr/>
      <dgm:t>
        <a:bodyPr/>
        <a:lstStyle/>
        <a:p>
          <a:r>
            <a:rPr lang="tr-TR" b="1"/>
            <a:t>*We listed some problems about during the project preparation phase</a:t>
          </a:r>
          <a:endParaRPr lang="en-US"/>
        </a:p>
      </dgm:t>
    </dgm:pt>
    <dgm:pt modelId="{14E50344-98B3-45AB-85C1-6299BB2D2B12}" type="parTrans" cxnId="{D2118601-10A8-4DDA-82ED-8B5B532208FB}">
      <dgm:prSet/>
      <dgm:spPr/>
      <dgm:t>
        <a:bodyPr/>
        <a:lstStyle/>
        <a:p>
          <a:endParaRPr lang="en-US"/>
        </a:p>
      </dgm:t>
    </dgm:pt>
    <dgm:pt modelId="{D5298ECA-D54F-4767-9D8A-5BA97BBC3296}" type="sibTrans" cxnId="{D2118601-10A8-4DDA-82ED-8B5B532208FB}">
      <dgm:prSet/>
      <dgm:spPr/>
      <dgm:t>
        <a:bodyPr/>
        <a:lstStyle/>
        <a:p>
          <a:endParaRPr lang="en-US"/>
        </a:p>
      </dgm:t>
    </dgm:pt>
    <dgm:pt modelId="{937E8F9F-80A0-404F-99EE-40506E4815C6}">
      <dgm:prSet/>
      <dgm:spPr/>
      <dgm:t>
        <a:bodyPr/>
        <a:lstStyle/>
        <a:p>
          <a:r>
            <a:rPr lang="tr-TR"/>
            <a:t>Late and wrong product delivery</a:t>
          </a:r>
          <a:endParaRPr lang="en-US"/>
        </a:p>
      </dgm:t>
    </dgm:pt>
    <dgm:pt modelId="{33DCC319-35FA-4D3D-AFF5-850A2676DBB8}" type="parTrans" cxnId="{A56C4F53-06C6-40A4-842C-90F155409FD0}">
      <dgm:prSet/>
      <dgm:spPr/>
      <dgm:t>
        <a:bodyPr/>
        <a:lstStyle/>
        <a:p>
          <a:endParaRPr lang="en-US"/>
        </a:p>
      </dgm:t>
    </dgm:pt>
    <dgm:pt modelId="{3FDB08D5-40A6-4302-9F18-1D4533574840}" type="sibTrans" cxnId="{A56C4F53-06C6-40A4-842C-90F155409FD0}">
      <dgm:prSet/>
      <dgm:spPr/>
      <dgm:t>
        <a:bodyPr/>
        <a:lstStyle/>
        <a:p>
          <a:endParaRPr lang="en-US"/>
        </a:p>
      </dgm:t>
    </dgm:pt>
    <dgm:pt modelId="{94F617AA-DF6A-4FE7-80A1-4715B9673186}">
      <dgm:prSet/>
      <dgm:spPr/>
      <dgm:t>
        <a:bodyPr/>
        <a:lstStyle/>
        <a:p>
          <a:r>
            <a:rPr lang="tr-TR"/>
            <a:t>Distance factor</a:t>
          </a:r>
          <a:endParaRPr lang="en-US"/>
        </a:p>
      </dgm:t>
    </dgm:pt>
    <dgm:pt modelId="{0B8616F3-C81D-4F47-A867-6281006D6776}" type="parTrans" cxnId="{E38713C3-999B-4A3E-A22A-D0C6B1C478B4}">
      <dgm:prSet/>
      <dgm:spPr/>
      <dgm:t>
        <a:bodyPr/>
        <a:lstStyle/>
        <a:p>
          <a:endParaRPr lang="en-US"/>
        </a:p>
      </dgm:t>
    </dgm:pt>
    <dgm:pt modelId="{6369A36D-4728-4068-A5C9-35547C8E5211}" type="sibTrans" cxnId="{E38713C3-999B-4A3E-A22A-D0C6B1C478B4}">
      <dgm:prSet/>
      <dgm:spPr/>
      <dgm:t>
        <a:bodyPr/>
        <a:lstStyle/>
        <a:p>
          <a:endParaRPr lang="en-US"/>
        </a:p>
      </dgm:t>
    </dgm:pt>
    <dgm:pt modelId="{527B4724-8A30-473E-8BA0-F1B57CA828CB}">
      <dgm:prSet/>
      <dgm:spPr/>
      <dgm:t>
        <a:bodyPr/>
        <a:lstStyle/>
        <a:p>
          <a:r>
            <a:rPr lang="tr-TR"/>
            <a:t>Timing problem</a:t>
          </a:r>
          <a:endParaRPr lang="en-US"/>
        </a:p>
      </dgm:t>
    </dgm:pt>
    <dgm:pt modelId="{7162653D-72CE-460C-9A17-55533919546D}" type="parTrans" cxnId="{21BAEE8C-656F-4979-ABED-66B1AB3C56EB}">
      <dgm:prSet/>
      <dgm:spPr/>
      <dgm:t>
        <a:bodyPr/>
        <a:lstStyle/>
        <a:p>
          <a:endParaRPr lang="en-US"/>
        </a:p>
      </dgm:t>
    </dgm:pt>
    <dgm:pt modelId="{C110F52B-3A4C-4BC1-83D2-0CE9A00DB70A}" type="sibTrans" cxnId="{21BAEE8C-656F-4979-ABED-66B1AB3C56EB}">
      <dgm:prSet/>
      <dgm:spPr/>
      <dgm:t>
        <a:bodyPr/>
        <a:lstStyle/>
        <a:p>
          <a:endParaRPr lang="en-US"/>
        </a:p>
      </dgm:t>
    </dgm:pt>
    <dgm:pt modelId="{E44505C5-BAF6-44B6-9F72-88DF760DF52B}" type="pres">
      <dgm:prSet presAssocID="{9D1AEC02-B350-4870-A7D4-462670999BD7}" presName="root" presStyleCnt="0">
        <dgm:presLayoutVars>
          <dgm:dir/>
          <dgm:resizeHandles val="exact"/>
        </dgm:presLayoutVars>
      </dgm:prSet>
      <dgm:spPr/>
    </dgm:pt>
    <dgm:pt modelId="{1C4A3490-D587-4D71-9328-935FE42E06FE}" type="pres">
      <dgm:prSet presAssocID="{E620C5B8-322C-4BE5-BF67-21C9C1BB42CA}" presName="compNode" presStyleCnt="0"/>
      <dgm:spPr/>
    </dgm:pt>
    <dgm:pt modelId="{1B744828-9C91-49D0-923C-CCFD65E78D94}" type="pres">
      <dgm:prSet presAssocID="{E620C5B8-322C-4BE5-BF67-21C9C1BB42CA}" presName="bgRect" presStyleLbl="bgShp" presStyleIdx="0" presStyleCnt="4"/>
      <dgm:spPr/>
    </dgm:pt>
    <dgm:pt modelId="{C4575590-C1FC-4291-A28E-B06583CD6B58}" type="pres">
      <dgm:prSet presAssocID="{E620C5B8-322C-4BE5-BF67-21C9C1BB42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2F974DD-0438-4242-8480-163EAB32E809}" type="pres">
      <dgm:prSet presAssocID="{E620C5B8-322C-4BE5-BF67-21C9C1BB42CA}" presName="spaceRect" presStyleCnt="0"/>
      <dgm:spPr/>
    </dgm:pt>
    <dgm:pt modelId="{5CD40B58-153F-495B-A005-56833DB42486}" type="pres">
      <dgm:prSet presAssocID="{E620C5B8-322C-4BE5-BF67-21C9C1BB42CA}" presName="parTx" presStyleLbl="revTx" presStyleIdx="0" presStyleCnt="4">
        <dgm:presLayoutVars>
          <dgm:chMax val="0"/>
          <dgm:chPref val="0"/>
        </dgm:presLayoutVars>
      </dgm:prSet>
      <dgm:spPr/>
    </dgm:pt>
    <dgm:pt modelId="{177E2AE6-8C65-4F12-BFEE-241D01CB7631}" type="pres">
      <dgm:prSet presAssocID="{D5298ECA-D54F-4767-9D8A-5BA97BBC3296}" presName="sibTrans" presStyleCnt="0"/>
      <dgm:spPr/>
    </dgm:pt>
    <dgm:pt modelId="{29B4DE3B-BACB-4415-94DF-D8005572509A}" type="pres">
      <dgm:prSet presAssocID="{937E8F9F-80A0-404F-99EE-40506E4815C6}" presName="compNode" presStyleCnt="0"/>
      <dgm:spPr/>
    </dgm:pt>
    <dgm:pt modelId="{09595DA3-B6C8-45F6-8E07-4B081226481E}" type="pres">
      <dgm:prSet presAssocID="{937E8F9F-80A0-404F-99EE-40506E4815C6}" presName="bgRect" presStyleLbl="bgShp" presStyleIdx="1" presStyleCnt="4"/>
      <dgm:spPr/>
    </dgm:pt>
    <dgm:pt modelId="{3BA2CE22-D5E4-4E05-A9FF-DC318799B453}" type="pres">
      <dgm:prSet presAssocID="{937E8F9F-80A0-404F-99EE-40506E4815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80A0C8B-B716-449F-BAA6-619CEDD3D4F7}" type="pres">
      <dgm:prSet presAssocID="{937E8F9F-80A0-404F-99EE-40506E4815C6}" presName="spaceRect" presStyleCnt="0"/>
      <dgm:spPr/>
    </dgm:pt>
    <dgm:pt modelId="{E9F0CFFA-5E2C-4646-A174-5E713177CEEB}" type="pres">
      <dgm:prSet presAssocID="{937E8F9F-80A0-404F-99EE-40506E4815C6}" presName="parTx" presStyleLbl="revTx" presStyleIdx="1" presStyleCnt="4">
        <dgm:presLayoutVars>
          <dgm:chMax val="0"/>
          <dgm:chPref val="0"/>
        </dgm:presLayoutVars>
      </dgm:prSet>
      <dgm:spPr/>
    </dgm:pt>
    <dgm:pt modelId="{91C52820-5395-450E-861E-F565499FDC49}" type="pres">
      <dgm:prSet presAssocID="{3FDB08D5-40A6-4302-9F18-1D4533574840}" presName="sibTrans" presStyleCnt="0"/>
      <dgm:spPr/>
    </dgm:pt>
    <dgm:pt modelId="{2FB5475A-7712-4062-AAB4-480FBE005CBE}" type="pres">
      <dgm:prSet presAssocID="{94F617AA-DF6A-4FE7-80A1-4715B9673186}" presName="compNode" presStyleCnt="0"/>
      <dgm:spPr/>
    </dgm:pt>
    <dgm:pt modelId="{894B3B23-4C4B-4FB4-B721-FDD383B01694}" type="pres">
      <dgm:prSet presAssocID="{94F617AA-DF6A-4FE7-80A1-4715B9673186}" presName="bgRect" presStyleLbl="bgShp" presStyleIdx="2" presStyleCnt="4"/>
      <dgm:spPr/>
    </dgm:pt>
    <dgm:pt modelId="{87E93201-8A66-413E-8520-AE92F6D8BF3C}" type="pres">
      <dgm:prSet presAssocID="{94F617AA-DF6A-4FE7-80A1-4715B96731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A8CD9EC-E4DB-4FDD-997A-3F4CEB5C8B57}" type="pres">
      <dgm:prSet presAssocID="{94F617AA-DF6A-4FE7-80A1-4715B9673186}" presName="spaceRect" presStyleCnt="0"/>
      <dgm:spPr/>
    </dgm:pt>
    <dgm:pt modelId="{2328E26E-C06F-4A0C-A7D9-55C752369B10}" type="pres">
      <dgm:prSet presAssocID="{94F617AA-DF6A-4FE7-80A1-4715B9673186}" presName="parTx" presStyleLbl="revTx" presStyleIdx="2" presStyleCnt="4">
        <dgm:presLayoutVars>
          <dgm:chMax val="0"/>
          <dgm:chPref val="0"/>
        </dgm:presLayoutVars>
      </dgm:prSet>
      <dgm:spPr/>
    </dgm:pt>
    <dgm:pt modelId="{F85BDD17-B0C5-4103-87BA-EF4A2426A3DB}" type="pres">
      <dgm:prSet presAssocID="{6369A36D-4728-4068-A5C9-35547C8E5211}" presName="sibTrans" presStyleCnt="0"/>
      <dgm:spPr/>
    </dgm:pt>
    <dgm:pt modelId="{2FB58DFA-FC7C-405F-8BBB-E9462D8AC4D5}" type="pres">
      <dgm:prSet presAssocID="{527B4724-8A30-473E-8BA0-F1B57CA828CB}" presName="compNode" presStyleCnt="0"/>
      <dgm:spPr/>
    </dgm:pt>
    <dgm:pt modelId="{D721E463-F8DC-4BEC-89A1-FC11CD9E5A1C}" type="pres">
      <dgm:prSet presAssocID="{527B4724-8A30-473E-8BA0-F1B57CA828CB}" presName="bgRect" presStyleLbl="bgShp" presStyleIdx="3" presStyleCnt="4"/>
      <dgm:spPr/>
    </dgm:pt>
    <dgm:pt modelId="{992E181B-6715-4385-B695-9DB33184AD83}" type="pres">
      <dgm:prSet presAssocID="{527B4724-8A30-473E-8BA0-F1B57CA828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F436228-E73E-4E64-8AAB-BEF155A554F1}" type="pres">
      <dgm:prSet presAssocID="{527B4724-8A30-473E-8BA0-F1B57CA828CB}" presName="spaceRect" presStyleCnt="0"/>
      <dgm:spPr/>
    </dgm:pt>
    <dgm:pt modelId="{394D5680-8D9B-4E37-B9AB-C37D3A257EE9}" type="pres">
      <dgm:prSet presAssocID="{527B4724-8A30-473E-8BA0-F1B57CA828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2118601-10A8-4DDA-82ED-8B5B532208FB}" srcId="{9D1AEC02-B350-4870-A7D4-462670999BD7}" destId="{E620C5B8-322C-4BE5-BF67-21C9C1BB42CA}" srcOrd="0" destOrd="0" parTransId="{14E50344-98B3-45AB-85C1-6299BB2D2B12}" sibTransId="{D5298ECA-D54F-4767-9D8A-5BA97BBC3296}"/>
    <dgm:cxn modelId="{3D249D13-16C8-48EB-83A4-26E19C8D37BE}" type="presOf" srcId="{E620C5B8-322C-4BE5-BF67-21C9C1BB42CA}" destId="{5CD40B58-153F-495B-A005-56833DB42486}" srcOrd="0" destOrd="0" presId="urn:microsoft.com/office/officeart/2018/2/layout/IconVerticalSolidList"/>
    <dgm:cxn modelId="{7D45B55F-1500-470A-8070-49ED3139058E}" type="presOf" srcId="{94F617AA-DF6A-4FE7-80A1-4715B9673186}" destId="{2328E26E-C06F-4A0C-A7D9-55C752369B10}" srcOrd="0" destOrd="0" presId="urn:microsoft.com/office/officeart/2018/2/layout/IconVerticalSolidList"/>
    <dgm:cxn modelId="{A56C4F53-06C6-40A4-842C-90F155409FD0}" srcId="{9D1AEC02-B350-4870-A7D4-462670999BD7}" destId="{937E8F9F-80A0-404F-99EE-40506E4815C6}" srcOrd="1" destOrd="0" parTransId="{33DCC319-35FA-4D3D-AFF5-850A2676DBB8}" sibTransId="{3FDB08D5-40A6-4302-9F18-1D4533574840}"/>
    <dgm:cxn modelId="{21BAEE8C-656F-4979-ABED-66B1AB3C56EB}" srcId="{9D1AEC02-B350-4870-A7D4-462670999BD7}" destId="{527B4724-8A30-473E-8BA0-F1B57CA828CB}" srcOrd="3" destOrd="0" parTransId="{7162653D-72CE-460C-9A17-55533919546D}" sibTransId="{C110F52B-3A4C-4BC1-83D2-0CE9A00DB70A}"/>
    <dgm:cxn modelId="{E216FC8C-93DB-4656-AECE-7A8EE17FFF1D}" type="presOf" srcId="{527B4724-8A30-473E-8BA0-F1B57CA828CB}" destId="{394D5680-8D9B-4E37-B9AB-C37D3A257EE9}" srcOrd="0" destOrd="0" presId="urn:microsoft.com/office/officeart/2018/2/layout/IconVerticalSolidList"/>
    <dgm:cxn modelId="{46879D94-3504-4ECB-9E21-8EE3CB1A7646}" type="presOf" srcId="{937E8F9F-80A0-404F-99EE-40506E4815C6}" destId="{E9F0CFFA-5E2C-4646-A174-5E713177CEEB}" srcOrd="0" destOrd="0" presId="urn:microsoft.com/office/officeart/2018/2/layout/IconVerticalSolidList"/>
    <dgm:cxn modelId="{E38713C3-999B-4A3E-A22A-D0C6B1C478B4}" srcId="{9D1AEC02-B350-4870-A7D4-462670999BD7}" destId="{94F617AA-DF6A-4FE7-80A1-4715B9673186}" srcOrd="2" destOrd="0" parTransId="{0B8616F3-C81D-4F47-A867-6281006D6776}" sibTransId="{6369A36D-4728-4068-A5C9-35547C8E5211}"/>
    <dgm:cxn modelId="{AB00C9D3-8829-40CA-9828-FC6DB5814D0C}" type="presOf" srcId="{9D1AEC02-B350-4870-A7D4-462670999BD7}" destId="{E44505C5-BAF6-44B6-9F72-88DF760DF52B}" srcOrd="0" destOrd="0" presId="urn:microsoft.com/office/officeart/2018/2/layout/IconVerticalSolidList"/>
    <dgm:cxn modelId="{B9008050-2A0D-46A3-BA81-771C2720EE64}" type="presParOf" srcId="{E44505C5-BAF6-44B6-9F72-88DF760DF52B}" destId="{1C4A3490-D587-4D71-9328-935FE42E06FE}" srcOrd="0" destOrd="0" presId="urn:microsoft.com/office/officeart/2018/2/layout/IconVerticalSolidList"/>
    <dgm:cxn modelId="{534C2FC5-0030-4A6B-83EF-830618972A76}" type="presParOf" srcId="{1C4A3490-D587-4D71-9328-935FE42E06FE}" destId="{1B744828-9C91-49D0-923C-CCFD65E78D94}" srcOrd="0" destOrd="0" presId="urn:microsoft.com/office/officeart/2018/2/layout/IconVerticalSolidList"/>
    <dgm:cxn modelId="{8865D416-5EB2-481F-AA83-03635527C545}" type="presParOf" srcId="{1C4A3490-D587-4D71-9328-935FE42E06FE}" destId="{C4575590-C1FC-4291-A28E-B06583CD6B58}" srcOrd="1" destOrd="0" presId="urn:microsoft.com/office/officeart/2018/2/layout/IconVerticalSolidList"/>
    <dgm:cxn modelId="{BFBAF2A0-BA30-45E6-974D-6E0DE5474E6F}" type="presParOf" srcId="{1C4A3490-D587-4D71-9328-935FE42E06FE}" destId="{12F974DD-0438-4242-8480-163EAB32E809}" srcOrd="2" destOrd="0" presId="urn:microsoft.com/office/officeart/2018/2/layout/IconVerticalSolidList"/>
    <dgm:cxn modelId="{E8FE745D-544D-4100-B7A3-A750362526A9}" type="presParOf" srcId="{1C4A3490-D587-4D71-9328-935FE42E06FE}" destId="{5CD40B58-153F-495B-A005-56833DB42486}" srcOrd="3" destOrd="0" presId="urn:microsoft.com/office/officeart/2018/2/layout/IconVerticalSolidList"/>
    <dgm:cxn modelId="{C560BE18-03E3-4B77-A598-95D4D40FE2D0}" type="presParOf" srcId="{E44505C5-BAF6-44B6-9F72-88DF760DF52B}" destId="{177E2AE6-8C65-4F12-BFEE-241D01CB7631}" srcOrd="1" destOrd="0" presId="urn:microsoft.com/office/officeart/2018/2/layout/IconVerticalSolidList"/>
    <dgm:cxn modelId="{E5A211D0-0276-44B5-853D-48C8A2C915BE}" type="presParOf" srcId="{E44505C5-BAF6-44B6-9F72-88DF760DF52B}" destId="{29B4DE3B-BACB-4415-94DF-D8005572509A}" srcOrd="2" destOrd="0" presId="urn:microsoft.com/office/officeart/2018/2/layout/IconVerticalSolidList"/>
    <dgm:cxn modelId="{7032773E-1BC2-48B4-82B5-FDDBC48D7B92}" type="presParOf" srcId="{29B4DE3B-BACB-4415-94DF-D8005572509A}" destId="{09595DA3-B6C8-45F6-8E07-4B081226481E}" srcOrd="0" destOrd="0" presId="urn:microsoft.com/office/officeart/2018/2/layout/IconVerticalSolidList"/>
    <dgm:cxn modelId="{C531DB46-CA3E-4619-A2A0-07E2531BE15E}" type="presParOf" srcId="{29B4DE3B-BACB-4415-94DF-D8005572509A}" destId="{3BA2CE22-D5E4-4E05-A9FF-DC318799B453}" srcOrd="1" destOrd="0" presId="urn:microsoft.com/office/officeart/2018/2/layout/IconVerticalSolidList"/>
    <dgm:cxn modelId="{2BD628ED-2E67-4CE8-BD2F-2E096D39D862}" type="presParOf" srcId="{29B4DE3B-BACB-4415-94DF-D8005572509A}" destId="{880A0C8B-B716-449F-BAA6-619CEDD3D4F7}" srcOrd="2" destOrd="0" presId="urn:microsoft.com/office/officeart/2018/2/layout/IconVerticalSolidList"/>
    <dgm:cxn modelId="{187DCCE5-3C13-4692-BB28-2A555E658B23}" type="presParOf" srcId="{29B4DE3B-BACB-4415-94DF-D8005572509A}" destId="{E9F0CFFA-5E2C-4646-A174-5E713177CEEB}" srcOrd="3" destOrd="0" presId="urn:microsoft.com/office/officeart/2018/2/layout/IconVerticalSolidList"/>
    <dgm:cxn modelId="{C22B9861-872E-4555-87FE-1AAF284BE20A}" type="presParOf" srcId="{E44505C5-BAF6-44B6-9F72-88DF760DF52B}" destId="{91C52820-5395-450E-861E-F565499FDC49}" srcOrd="3" destOrd="0" presId="urn:microsoft.com/office/officeart/2018/2/layout/IconVerticalSolidList"/>
    <dgm:cxn modelId="{CBE2E550-3D0A-4309-BD14-C4C20BC39940}" type="presParOf" srcId="{E44505C5-BAF6-44B6-9F72-88DF760DF52B}" destId="{2FB5475A-7712-4062-AAB4-480FBE005CBE}" srcOrd="4" destOrd="0" presId="urn:microsoft.com/office/officeart/2018/2/layout/IconVerticalSolidList"/>
    <dgm:cxn modelId="{C0E47D52-D9F7-472B-BA2F-538989FB6509}" type="presParOf" srcId="{2FB5475A-7712-4062-AAB4-480FBE005CBE}" destId="{894B3B23-4C4B-4FB4-B721-FDD383B01694}" srcOrd="0" destOrd="0" presId="urn:microsoft.com/office/officeart/2018/2/layout/IconVerticalSolidList"/>
    <dgm:cxn modelId="{56E7D858-7E55-4EF8-8721-C04432EDD99F}" type="presParOf" srcId="{2FB5475A-7712-4062-AAB4-480FBE005CBE}" destId="{87E93201-8A66-413E-8520-AE92F6D8BF3C}" srcOrd="1" destOrd="0" presId="urn:microsoft.com/office/officeart/2018/2/layout/IconVerticalSolidList"/>
    <dgm:cxn modelId="{16A1B39F-64D0-4106-AFA6-EFB5A378BE8B}" type="presParOf" srcId="{2FB5475A-7712-4062-AAB4-480FBE005CBE}" destId="{BA8CD9EC-E4DB-4FDD-997A-3F4CEB5C8B57}" srcOrd="2" destOrd="0" presId="urn:microsoft.com/office/officeart/2018/2/layout/IconVerticalSolidList"/>
    <dgm:cxn modelId="{B76531F3-4773-46A1-B849-38E5C9C76B92}" type="presParOf" srcId="{2FB5475A-7712-4062-AAB4-480FBE005CBE}" destId="{2328E26E-C06F-4A0C-A7D9-55C752369B10}" srcOrd="3" destOrd="0" presId="urn:microsoft.com/office/officeart/2018/2/layout/IconVerticalSolidList"/>
    <dgm:cxn modelId="{B057D170-4F3D-4D7E-B75C-CC88E5BC4E6C}" type="presParOf" srcId="{E44505C5-BAF6-44B6-9F72-88DF760DF52B}" destId="{F85BDD17-B0C5-4103-87BA-EF4A2426A3DB}" srcOrd="5" destOrd="0" presId="urn:microsoft.com/office/officeart/2018/2/layout/IconVerticalSolidList"/>
    <dgm:cxn modelId="{30795989-59CE-4EBA-BC63-0B0A64C20FB0}" type="presParOf" srcId="{E44505C5-BAF6-44B6-9F72-88DF760DF52B}" destId="{2FB58DFA-FC7C-405F-8BBB-E9462D8AC4D5}" srcOrd="6" destOrd="0" presId="urn:microsoft.com/office/officeart/2018/2/layout/IconVerticalSolidList"/>
    <dgm:cxn modelId="{05993265-C68A-4CB2-B036-7E9026B1F86B}" type="presParOf" srcId="{2FB58DFA-FC7C-405F-8BBB-E9462D8AC4D5}" destId="{D721E463-F8DC-4BEC-89A1-FC11CD9E5A1C}" srcOrd="0" destOrd="0" presId="urn:microsoft.com/office/officeart/2018/2/layout/IconVerticalSolidList"/>
    <dgm:cxn modelId="{3D0AEE13-C311-4A75-8740-8EC1A13DAB4C}" type="presParOf" srcId="{2FB58DFA-FC7C-405F-8BBB-E9462D8AC4D5}" destId="{992E181B-6715-4385-B695-9DB33184AD83}" srcOrd="1" destOrd="0" presId="urn:microsoft.com/office/officeart/2018/2/layout/IconVerticalSolidList"/>
    <dgm:cxn modelId="{FFAF89C8-90E0-4710-8281-07A8210D0E75}" type="presParOf" srcId="{2FB58DFA-FC7C-405F-8BBB-E9462D8AC4D5}" destId="{3F436228-E73E-4E64-8AAB-BEF155A554F1}" srcOrd="2" destOrd="0" presId="urn:microsoft.com/office/officeart/2018/2/layout/IconVerticalSolidList"/>
    <dgm:cxn modelId="{A854A968-EA87-4F0B-A7D0-B59BE40581D9}" type="presParOf" srcId="{2FB58DFA-FC7C-405F-8BBB-E9462D8AC4D5}" destId="{394D5680-8D9B-4E37-B9AB-C37D3A257E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1095A-F19E-4379-A473-727BE3E77409}">
      <dsp:nvSpPr>
        <dsp:cNvPr id="0" name=""/>
        <dsp:cNvSpPr/>
      </dsp:nvSpPr>
      <dsp:spPr>
        <a:xfrm>
          <a:off x="205" y="688273"/>
          <a:ext cx="2479997" cy="29759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Earthquake is a common problem of all humanity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205" y="1878672"/>
        <a:ext cx="2479997" cy="1785598"/>
      </dsp:txXfrm>
    </dsp:sp>
    <dsp:sp modelId="{4CE46305-62EE-4465-8F6F-927698F0ACEA}">
      <dsp:nvSpPr>
        <dsp:cNvPr id="0" name=""/>
        <dsp:cNvSpPr/>
      </dsp:nvSpPr>
      <dsp:spPr>
        <a:xfrm>
          <a:off x="205" y="688273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5" y="688273"/>
        <a:ext cx="2479997" cy="1190398"/>
      </dsp:txXfrm>
    </dsp:sp>
    <dsp:sp modelId="{8897141B-7027-4586-B7CD-50798BD54372}">
      <dsp:nvSpPr>
        <dsp:cNvPr id="0" name=""/>
        <dsp:cNvSpPr/>
      </dsp:nvSpPr>
      <dsp:spPr>
        <a:xfrm>
          <a:off x="2678602" y="688273"/>
          <a:ext cx="2479997" cy="29759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wanted to make a beneficial project for people </a:t>
          </a:r>
          <a:r>
            <a:rPr lang="tr-TR" sz="1900" kern="1200"/>
            <a:t>as a life saver device.</a:t>
          </a:r>
          <a:endParaRPr lang="en-US" sz="1900" kern="1200"/>
        </a:p>
      </dsp:txBody>
      <dsp:txXfrm>
        <a:off x="2678602" y="1878672"/>
        <a:ext cx="2479997" cy="1785598"/>
      </dsp:txXfrm>
    </dsp:sp>
    <dsp:sp modelId="{E2394230-BCD9-497D-9CEF-F3D9CEDE9CC9}">
      <dsp:nvSpPr>
        <dsp:cNvPr id="0" name=""/>
        <dsp:cNvSpPr/>
      </dsp:nvSpPr>
      <dsp:spPr>
        <a:xfrm>
          <a:off x="2678602" y="688273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78602" y="688273"/>
        <a:ext cx="2479997" cy="1190398"/>
      </dsp:txXfrm>
    </dsp:sp>
    <dsp:sp modelId="{B003108F-4946-43FE-A5B1-4F86BBB68FE3}">
      <dsp:nvSpPr>
        <dsp:cNvPr id="0" name=""/>
        <dsp:cNvSpPr/>
      </dsp:nvSpPr>
      <dsp:spPr>
        <a:xfrm>
          <a:off x="5356999" y="688273"/>
          <a:ext cx="2479997" cy="29759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We thought that if we choose this project, we can succeed at this difficult time.</a:t>
          </a:r>
          <a:endParaRPr lang="en-US" sz="1900" kern="1200"/>
        </a:p>
      </dsp:txBody>
      <dsp:txXfrm>
        <a:off x="5356999" y="1878672"/>
        <a:ext cx="2479997" cy="1785598"/>
      </dsp:txXfrm>
    </dsp:sp>
    <dsp:sp modelId="{4833E487-4078-4405-B63A-063388E77503}">
      <dsp:nvSpPr>
        <dsp:cNvPr id="0" name=""/>
        <dsp:cNvSpPr/>
      </dsp:nvSpPr>
      <dsp:spPr>
        <a:xfrm>
          <a:off x="5356999" y="688273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56999" y="688273"/>
        <a:ext cx="2479997" cy="1190398"/>
      </dsp:txXfrm>
    </dsp:sp>
    <dsp:sp modelId="{1D02C1A2-46C6-4D85-BFB8-0352D29886C5}">
      <dsp:nvSpPr>
        <dsp:cNvPr id="0" name=""/>
        <dsp:cNvSpPr/>
      </dsp:nvSpPr>
      <dsp:spPr>
        <a:xfrm>
          <a:off x="8035397" y="688273"/>
          <a:ext cx="2479997" cy="29759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It </a:t>
          </a:r>
          <a:r>
            <a:rPr lang="tr-TR" sz="1900" kern="1200" dirty="0" err="1"/>
            <a:t>should</a:t>
          </a:r>
          <a:r>
            <a:rPr lang="tr-TR" sz="1900" kern="1200" dirty="0"/>
            <a:t> </a:t>
          </a:r>
          <a:r>
            <a:rPr lang="tr-TR" sz="1900" kern="1200" dirty="0" err="1"/>
            <a:t>have</a:t>
          </a:r>
          <a:r>
            <a:rPr lang="tr-TR" sz="1900" kern="1200" dirty="0"/>
            <a:t> </a:t>
          </a:r>
          <a:r>
            <a:rPr lang="tr-TR" sz="1900" kern="1200" dirty="0" err="1"/>
            <a:t>been</a:t>
          </a:r>
          <a:r>
            <a:rPr lang="tr-TR" sz="1900" kern="1200" dirty="0"/>
            <a:t> a </a:t>
          </a:r>
          <a:r>
            <a:rPr lang="tr-TR" sz="1900" kern="1200" dirty="0" err="1"/>
            <a:t>project</a:t>
          </a:r>
          <a:r>
            <a:rPr lang="tr-TR" sz="1900" kern="1200" dirty="0"/>
            <a:t> </a:t>
          </a:r>
          <a:r>
            <a:rPr lang="tr-TR" sz="1900" kern="1200" dirty="0" err="1"/>
            <a:t>where</a:t>
          </a:r>
          <a:r>
            <a:rPr lang="tr-TR" sz="1900" kern="1200" dirty="0"/>
            <a:t> </a:t>
          </a:r>
          <a:r>
            <a:rPr lang="tr-TR" sz="1900" kern="1200" dirty="0" err="1"/>
            <a:t>we</a:t>
          </a:r>
          <a:r>
            <a:rPr lang="tr-TR" sz="1900" kern="1200" dirty="0"/>
            <a:t> </a:t>
          </a:r>
          <a:r>
            <a:rPr lang="tr-TR" sz="1900" kern="1200" dirty="0" err="1"/>
            <a:t>could</a:t>
          </a:r>
          <a:r>
            <a:rPr lang="tr-TR" sz="1900" kern="1200" dirty="0"/>
            <a:t> </a:t>
          </a:r>
          <a:r>
            <a:rPr lang="tr-TR" sz="1900" kern="1200" dirty="0" err="1"/>
            <a:t>make</a:t>
          </a:r>
          <a:r>
            <a:rPr lang="tr-TR" sz="1900" kern="1200" dirty="0"/>
            <a:t> </a:t>
          </a:r>
          <a:r>
            <a:rPr lang="en-US" sz="1900" kern="1200" noProof="1"/>
            <a:t>improvements</a:t>
          </a:r>
          <a:r>
            <a:rPr lang="tr-TR" sz="1900" kern="1200" dirty="0"/>
            <a:t> in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future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035397" y="1878672"/>
        <a:ext cx="2479997" cy="1785598"/>
      </dsp:txXfrm>
    </dsp:sp>
    <dsp:sp modelId="{E6E30A06-3694-4AC3-BADB-03F1D6E757E8}">
      <dsp:nvSpPr>
        <dsp:cNvPr id="0" name=""/>
        <dsp:cNvSpPr/>
      </dsp:nvSpPr>
      <dsp:spPr>
        <a:xfrm>
          <a:off x="8035397" y="688273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35397" y="688273"/>
        <a:ext cx="2479997" cy="1190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44828-9C91-49D0-923C-CCFD65E78D94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75590-C1FC-4291-A28E-B06583CD6B58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40B58-153F-495B-A005-56833DB42486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*We listed some problems about during the project preparation phase</a:t>
          </a:r>
          <a:endParaRPr lang="en-US" sz="2200" kern="1200"/>
        </a:p>
      </dsp:txBody>
      <dsp:txXfrm>
        <a:off x="1057476" y="1806"/>
        <a:ext cx="9458123" cy="915564"/>
      </dsp:txXfrm>
    </dsp:sp>
    <dsp:sp modelId="{09595DA3-B6C8-45F6-8E07-4B081226481E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2CE22-D5E4-4E05-A9FF-DC318799B453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0CFFA-5E2C-4646-A174-5E713177CEEB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Late and wrong product delivery</a:t>
          </a:r>
          <a:endParaRPr lang="en-US" sz="2200" kern="1200"/>
        </a:p>
      </dsp:txBody>
      <dsp:txXfrm>
        <a:off x="1057476" y="1146262"/>
        <a:ext cx="9458123" cy="915564"/>
      </dsp:txXfrm>
    </dsp:sp>
    <dsp:sp modelId="{894B3B23-4C4B-4FB4-B721-FDD383B01694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93201-8A66-413E-8520-AE92F6D8BF3C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8E26E-C06F-4A0C-A7D9-55C752369B10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Distance factor</a:t>
          </a:r>
          <a:endParaRPr lang="en-US" sz="2200" kern="1200"/>
        </a:p>
      </dsp:txBody>
      <dsp:txXfrm>
        <a:off x="1057476" y="2290717"/>
        <a:ext cx="9458123" cy="915564"/>
      </dsp:txXfrm>
    </dsp:sp>
    <dsp:sp modelId="{D721E463-F8DC-4BEC-89A1-FC11CD9E5A1C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E181B-6715-4385-B695-9DB33184AD83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D5680-8D9B-4E37-B9AB-C37D3A257EE9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Timing problem</a:t>
          </a:r>
          <a:endParaRPr lang="en-US" sz="2200" kern="1200"/>
        </a:p>
      </dsp:txBody>
      <dsp:txXfrm>
        <a:off x="1057476" y="3435173"/>
        <a:ext cx="9458123" cy="91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EEACF165-E90A-476D-B00B-58DA86BC58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B1E4D3F-8336-4E2D-95D2-1CFDE75194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EC5CA-A999-42D3-ABDE-62B75AA05B02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ayt Resmi Yer Tutucusu 3">
            <a:extLst>
              <a:ext uri="{FF2B5EF4-FFF2-40B4-BE49-F238E27FC236}">
                <a16:creationId xmlns:a16="http://schemas.microsoft.com/office/drawing/2014/main" id="{E67417CB-22BC-4B63-930D-1EC96F6FF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>
            <a:extLst>
              <a:ext uri="{FF2B5EF4-FFF2-40B4-BE49-F238E27FC236}">
                <a16:creationId xmlns:a16="http://schemas.microsoft.com/office/drawing/2014/main" id="{AD3FEF08-D1BA-4F70-8531-556292255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67CB44-9904-4C55-8775-4253BC3A26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049E746-2A6D-4EDE-A3D1-88F72A6C5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1B7B6-F8A0-46F9-8F2B-87F50EAEFE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944B-D15A-46DC-82D1-981B2812B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7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998839-BBC7-44AD-AAC1-F4248D7F9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B0FA256-28ED-4862-93CC-2F6249D61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A39471-BAF4-4F6A-B04F-EDBF78CE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AC540B-3153-4005-9242-2C1AB5EA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46E20C6-F3E2-416B-B4C0-27D35A11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193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C49818-D7F0-40BD-87A0-5447254A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0EC3E0B-266E-415B-936D-FD267B6FF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D8EEA7C-B253-4E20-95B7-4F0E79E3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4CF25FB-1DAF-467F-80B5-C37B4E3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B915EA-732D-4143-9894-E5504306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366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EE15566-A1C4-49E6-92B0-1E7C97AFF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6FFEDA5-4617-4387-9A9F-1388F02D4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4D4588-66BD-48CE-B7A0-8E449E09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A8B635-E9D9-4590-BE14-6B86F531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DC0594F-7C56-4D21-AEB3-FFFF5B8C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288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481858-102B-4ED7-A582-9A92C594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86F361-4C04-4F70-A54A-A7F932FE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4C7383-892F-47CF-B568-02337651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BADE7CC-BDD3-4A11-9D2F-2B459830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AF48558-458C-4C2F-B324-BBFB6C43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173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38A666-48A8-48D5-848F-61037EFD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3EBF1A9-4661-4E91-8BFF-A016DCA3F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B6551C7-3781-4BA8-9C29-8243873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B653FB8-5D1D-4AD6-A81D-4503A471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3557E8-9D94-4410-8B34-3401500D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1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7CC57-A633-4AF9-B0F1-BBCE7BE4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6BB510-74EF-4695-A5F2-DD9BFC48E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1ACA27C-19D2-4D32-A41C-9AE7DA2C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F69B9C4-D86D-49AB-B74B-7F0D3E3A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4758163-2DED-496C-A683-126E61B5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A8E3893-57ED-4F89-988A-909997AF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66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95FDD1-099E-4953-9BDB-D56BEF11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466D18-E779-4921-843E-DA9EE1E87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2884BE-A558-46CD-AF49-2911530C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850CCB3-FA17-4E14-A7FB-18BAE92C7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B0BADF-1712-4450-9189-8B7C5A275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3E308D-EEA9-4484-88CB-255CF0F8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58F5EDC-6F9F-4FD6-AD7F-AB529E24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26E04E6-D975-434A-B9AA-3FC80894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790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A5762B-9C6A-4548-95EB-7E55BBC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0806C92-09F4-4455-96CB-91A158C1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6826037-F721-42C7-AD32-FE78AC16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FB65007-FC4C-4FB1-85B2-A695847A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824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61FEF4-C0A9-49FE-A930-C90CE2B1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1F0C087-C139-4158-871A-427366ED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AECF68C-0A73-4D48-9472-F5D329B6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583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D85469-C6FC-437F-B40E-3A97775A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9CF907-0A8C-43AF-88C8-550FCEDF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8E3C4A1-A833-4C81-9FFB-1C93AF004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28E3AD-92E9-4504-A9CA-70EFA68D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938C791-1FB3-45D1-961A-6E4B7EA9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A33507-70C1-4963-B2C3-146B6002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177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902DA9-E68B-4820-911A-59E9807D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234985C-95DD-4349-9577-B8460A44A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CFBEC67-AEB6-4F65-85C9-EA4C5D633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F3812E2-508B-45E2-B93C-D754B593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0ABDDD1-1DB4-4948-98CF-B5C76272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008D73-FE7F-4BE6-8F00-B33F0872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210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5C1DA6F-A05E-4EB1-A33D-D655DB14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54A42FB-D5D8-4DD6-8202-5EB467154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C9CEE42-E4E1-42DA-A1AF-62370534A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716C7-F072-4223-B1F4-F6381C278F66}" type="datetimeFigureOut">
              <a:rPr lang="tr-TR" smtClean="0"/>
              <a:t>15.06.2020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868265-C457-4ECB-B632-296B2234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0E26E2-AA8F-4FC1-8D2D-D39E0BE77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1930-8CD3-4E91-A085-A64DFD0E4A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62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540186C-36A5-4F7E-8FA4-565E08CB7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AU" sz="7200"/>
              <a:t>EARTHQUAKE ALERTER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A47E9A3-FD4B-4B50-9892-2663AE326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AU" sz="1500"/>
              <a:t>İLKNUR DENİZ BALOĞLU</a:t>
            </a:r>
          </a:p>
          <a:p>
            <a:r>
              <a:rPr lang="en-AU" sz="1500"/>
              <a:t>MEHMET ÇINAR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48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964C1C-842B-4A1D-9154-982DC785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The reasons why we chose this project</a:t>
            </a:r>
            <a:r>
              <a:rPr lang="tr-TR" b="1"/>
              <a:t>:</a:t>
            </a:r>
            <a:br>
              <a:rPr lang="tr-TR"/>
            </a:br>
            <a:r>
              <a:rPr lang="tr-TR" b="1"/>
              <a:t>(Main reasons)</a:t>
            </a:r>
            <a:endParaRPr lang="en-US" b="1" dirty="0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8FAF495-3383-4B1D-BECA-F6D0DB4CE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09126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543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F93543-995E-4DE8-A286-C3383149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2" y="828748"/>
            <a:ext cx="5279408" cy="1128068"/>
          </a:xfrm>
        </p:spPr>
        <p:txBody>
          <a:bodyPr anchor="ctr">
            <a:normAutofit/>
          </a:bodyPr>
          <a:lstStyle/>
          <a:p>
            <a:r>
              <a:rPr lang="tr-TR" sz="4000" b="1" dirty="0"/>
              <a:t>General </a:t>
            </a:r>
            <a:r>
              <a:rPr lang="tr-TR" sz="4000" b="1" dirty="0" err="1"/>
              <a:t>View</a:t>
            </a:r>
            <a:endParaRPr lang="en-US" sz="4000" b="1" dirty="0"/>
          </a:p>
        </p:txBody>
      </p:sp>
      <p:grpSp>
        <p:nvGrpSpPr>
          <p:cNvPr id="32" name="Group 2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C607D3-F8A3-4D3B-A338-B3FBF8BF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18259"/>
            <a:ext cx="5278066" cy="3991832"/>
          </a:xfrm>
        </p:spPr>
        <p:txBody>
          <a:bodyPr anchor="ctr">
            <a:normAutofit/>
          </a:bodyPr>
          <a:lstStyle/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r>
              <a:rPr lang="tr-TR" sz="2000" dirty="0" err="1"/>
              <a:t>Especially</a:t>
            </a:r>
            <a:r>
              <a:rPr lang="tr-TR" sz="2000" dirty="0"/>
              <a:t>, </a:t>
            </a: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</a:t>
            </a:r>
            <a:r>
              <a:rPr lang="tr-TR" sz="2000" dirty="0" err="1"/>
              <a:t>inspired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our</a:t>
            </a:r>
            <a:r>
              <a:rPr lang="tr-TR" sz="2000" dirty="0"/>
              <a:t> </a:t>
            </a:r>
            <a:r>
              <a:rPr lang="tr-TR" sz="2000" dirty="0" err="1"/>
              <a:t>country</a:t>
            </a:r>
            <a:r>
              <a:rPr lang="tr-TR" sz="2000" dirty="0"/>
              <a:t> </a:t>
            </a:r>
            <a:r>
              <a:rPr lang="tr-TR" sz="2000" dirty="0" err="1"/>
              <a:t>which</a:t>
            </a:r>
            <a:r>
              <a:rPr lang="tr-TR" sz="2000" dirty="0"/>
              <a:t> is in </a:t>
            </a:r>
            <a:r>
              <a:rPr lang="tr-TR" sz="2000" dirty="0" err="1"/>
              <a:t>earthquake</a:t>
            </a:r>
            <a:r>
              <a:rPr lang="tr-TR" sz="2000" dirty="0"/>
              <a:t> </a:t>
            </a:r>
            <a:r>
              <a:rPr lang="tr-TR" sz="2000" dirty="0" err="1"/>
              <a:t>zone</a:t>
            </a:r>
            <a:r>
              <a:rPr lang="tr-TR" sz="2000" dirty="0"/>
              <a:t>.</a:t>
            </a:r>
          </a:p>
          <a:p>
            <a:pPr marL="0" indent="0">
              <a:buNone/>
            </a:pPr>
            <a:endParaRPr lang="tr-TR" sz="2000" dirty="0"/>
          </a:p>
          <a:p>
            <a:endParaRPr lang="tr-TR" sz="2000" dirty="0"/>
          </a:p>
          <a:p>
            <a:r>
              <a:rPr lang="tr-TR" sz="2000" dirty="0" err="1"/>
              <a:t>Our</a:t>
            </a:r>
            <a:r>
              <a:rPr lang="tr-TR" sz="2000" dirty="0"/>
              <a:t> </a:t>
            </a:r>
            <a:r>
              <a:rPr lang="tr-TR" sz="2000" dirty="0" err="1"/>
              <a:t>goal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create</a:t>
            </a:r>
            <a:r>
              <a:rPr lang="tr-TR" sz="2000" dirty="0"/>
              <a:t> a </a:t>
            </a:r>
            <a:r>
              <a:rPr lang="tr-TR" sz="2000" dirty="0" err="1"/>
              <a:t>device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can </a:t>
            </a:r>
            <a:r>
              <a:rPr lang="tr-TR" sz="2000" dirty="0" err="1"/>
              <a:t>respond</a:t>
            </a:r>
            <a:r>
              <a:rPr lang="tr-TR" sz="2000" dirty="0"/>
              <a:t> </a:t>
            </a:r>
            <a:r>
              <a:rPr lang="tr-TR" sz="2000" dirty="0" err="1"/>
              <a:t>against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earthquake</a:t>
            </a:r>
            <a:r>
              <a:rPr lang="tr-TR" sz="2000" dirty="0"/>
              <a:t> </a:t>
            </a:r>
            <a:r>
              <a:rPr lang="tr-TR" sz="2000" dirty="0" err="1"/>
              <a:t>shake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light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sound</a:t>
            </a:r>
            <a:r>
              <a:rPr lang="tr-TR" sz="2000" dirty="0"/>
              <a:t>.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4F88B9A-C553-4D15-B425-E69FF5A2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r="-4" b="-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EE7AB8-452B-41D4-B5E8-BE2D7ADCB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" r="-1" b="-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15B515-4CAC-4B56-AA4F-31E68EF6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493486"/>
            <a:ext cx="10831286" cy="5683477"/>
          </a:xfrm>
        </p:spPr>
        <p:txBody>
          <a:bodyPr/>
          <a:lstStyle/>
          <a:p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started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plan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step </a:t>
            </a:r>
            <a:r>
              <a:rPr lang="tr-TR" dirty="0" err="1"/>
              <a:t>by</a:t>
            </a:r>
            <a:r>
              <a:rPr lang="tr-TR" dirty="0"/>
              <a:t> step.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en-US" dirty="0"/>
          </a:p>
        </p:txBody>
      </p:sp>
      <p:graphicFrame>
        <p:nvGraphicFramePr>
          <p:cNvPr id="6" name="Tablo 6">
            <a:extLst>
              <a:ext uri="{FF2B5EF4-FFF2-40B4-BE49-F238E27FC236}">
                <a16:creationId xmlns:a16="http://schemas.microsoft.com/office/drawing/2014/main" id="{2C1DA26E-2E77-42A7-BF6F-FF45DAEFA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85199"/>
              </p:ext>
            </p:extLst>
          </p:nvPr>
        </p:nvGraphicFramePr>
        <p:xfrm>
          <a:off x="1409148" y="1422029"/>
          <a:ext cx="9245600" cy="4143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45600">
                  <a:extLst>
                    <a:ext uri="{9D8B030D-6E8A-4147-A177-3AD203B41FA5}">
                      <a16:colId xmlns:a16="http://schemas.microsoft.com/office/drawing/2014/main" val="4008193248"/>
                    </a:ext>
                  </a:extLst>
                </a:gridCol>
              </a:tblGrid>
              <a:tr h="500633">
                <a:tc>
                  <a:txBody>
                    <a:bodyPr/>
                    <a:lstStyle/>
                    <a:p>
                      <a:pPr algn="ctr"/>
                      <a:r>
                        <a:rPr lang="tr-TR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The</a:t>
                      </a:r>
                      <a:r>
                        <a:rPr lang="tr-TR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SCHEDULE of EARTHQUAKE ALERTER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57473"/>
                  </a:ext>
                </a:extLst>
              </a:tr>
              <a:tr h="86410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Decision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Making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Phase</a:t>
                      </a:r>
                      <a:endParaRPr lang="tr-TR" dirty="0"/>
                    </a:p>
                    <a:p>
                      <a:pPr algn="ctr"/>
                      <a:r>
                        <a:rPr lang="tr-TR" dirty="0"/>
                        <a:t>(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improvements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materials</a:t>
                      </a:r>
                      <a:r>
                        <a:rPr lang="tr-TR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31234608"/>
                  </a:ext>
                </a:extLst>
              </a:tr>
              <a:tr h="77661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T</a:t>
                      </a:r>
                      <a:r>
                        <a:rPr lang="en-US" dirty="0"/>
                        <a:t>he </a:t>
                      </a:r>
                      <a:r>
                        <a:rPr lang="tr-TR" dirty="0"/>
                        <a:t>P</a:t>
                      </a:r>
                      <a:r>
                        <a:rPr lang="en-US" dirty="0" err="1"/>
                        <a:t>rocess</a:t>
                      </a:r>
                      <a:r>
                        <a:rPr lang="en-US" dirty="0"/>
                        <a:t> of </a:t>
                      </a:r>
                      <a:r>
                        <a:rPr lang="tr-TR" dirty="0"/>
                        <a:t>G</a:t>
                      </a:r>
                      <a:r>
                        <a:rPr lang="en-US" dirty="0" err="1"/>
                        <a:t>athering</a:t>
                      </a:r>
                      <a:r>
                        <a:rPr lang="en-US" dirty="0"/>
                        <a:t> </a:t>
                      </a:r>
                      <a:r>
                        <a:rPr lang="tr-TR" dirty="0"/>
                        <a:t>M</a:t>
                      </a:r>
                      <a:r>
                        <a:rPr lang="en-US" dirty="0" err="1"/>
                        <a:t>aterials</a:t>
                      </a:r>
                      <a:endParaRPr lang="tr-TR" dirty="0"/>
                    </a:p>
                    <a:p>
                      <a:pPr algn="ctr"/>
                      <a:r>
                        <a:rPr lang="tr-TR" dirty="0"/>
                        <a:t>(</a:t>
                      </a:r>
                      <a:r>
                        <a:rPr lang="tr-TR" dirty="0" err="1"/>
                        <a:t>Approximately</a:t>
                      </a:r>
                      <a:r>
                        <a:rPr lang="tr-TR" dirty="0"/>
                        <a:t> 10 </a:t>
                      </a:r>
                      <a:r>
                        <a:rPr lang="tr-TR" dirty="0" err="1"/>
                        <a:t>days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748004"/>
                  </a:ext>
                </a:extLst>
              </a:tr>
              <a:tr h="50063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Generation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Circuit</a:t>
                      </a:r>
                      <a:r>
                        <a:rPr lang="tr-TR" dirty="0"/>
                        <a:t> Design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720235"/>
                  </a:ext>
                </a:extLst>
              </a:tr>
              <a:tr h="50063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Coding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Phase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09505"/>
                  </a:ext>
                </a:extLst>
              </a:tr>
              <a:tr h="500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/>
                        <a:t>Circuit</a:t>
                      </a:r>
                      <a:r>
                        <a:rPr lang="tr-TR" dirty="0"/>
                        <a:t> Design </a:t>
                      </a:r>
                      <a:r>
                        <a:rPr lang="tr-TR" dirty="0" err="1"/>
                        <a:t>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776927"/>
                  </a:ext>
                </a:extLst>
              </a:tr>
              <a:tr h="50063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The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Updated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Circuit</a:t>
                      </a:r>
                      <a:r>
                        <a:rPr lang="tr-TR" dirty="0"/>
                        <a:t> Design </a:t>
                      </a:r>
                      <a:r>
                        <a:rPr lang="tr-TR" dirty="0" err="1"/>
                        <a:t>and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Coding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78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5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88A9C-6D98-430B-A212-A827F065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CIRCUIT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0AFC461-70A2-453F-8904-EAF145381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26" y="957431"/>
            <a:ext cx="2948073" cy="3930764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4C52FAE-2054-4ACB-95AF-5956F3310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10" y="957431"/>
            <a:ext cx="3583011" cy="2687258"/>
          </a:xfrm>
          <a:prstGeom prst="rect">
            <a:avLst/>
          </a:prstGeom>
        </p:spPr>
      </p:pic>
      <p:pic>
        <p:nvPicPr>
          <p:cNvPr id="3" name="deprem algılayıcı video">
            <a:hlinkClick r:id="" action="ppaction://media"/>
            <a:extLst>
              <a:ext uri="{FF2B5EF4-FFF2-40B4-BE49-F238E27FC236}">
                <a16:creationId xmlns:a16="http://schemas.microsoft.com/office/drawing/2014/main" id="{AB64EA61-2D06-452B-AF1B-576033F020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4992" y="3770571"/>
            <a:ext cx="3456533" cy="19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44AB0-EE63-4193-896E-DE6DF934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rgbClr val="FFFFFF"/>
                </a:solidFill>
              </a:rPr>
              <a:t>CODING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129946B-DBAD-4E94-8449-D7FA2FD3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4" y="2248825"/>
            <a:ext cx="6958825" cy="388043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9F41C-F2A4-4FE6-AC8F-DF1B751F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37" y="2232981"/>
            <a:ext cx="7443396" cy="3989303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15A17-0E18-4BF6-90EF-A3A8EAC29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76" y="2273356"/>
            <a:ext cx="3815040" cy="18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D3726B49-76F2-4225-ADFC-1F6226FFF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545735"/>
              </p:ext>
            </p:extLst>
          </p:nvPr>
        </p:nvGraphicFramePr>
        <p:xfrm>
          <a:off x="838200" y="125272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5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189</Words>
  <Application>Microsoft Office PowerPoint</Application>
  <PresentationFormat>Widescreen</PresentationFormat>
  <Paragraphs>42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Teması</vt:lpstr>
      <vt:lpstr>EARTHQUAKE ALERTER</vt:lpstr>
      <vt:lpstr>The reasons why we chose this project: (Main reasons)</vt:lpstr>
      <vt:lpstr>General View</vt:lpstr>
      <vt:lpstr>PowerPoint Presentation</vt:lpstr>
      <vt:lpstr>CIRCUIT</vt:lpstr>
      <vt:lpstr>CODING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 ALERTER</dc:title>
  <dc:creator>mehmet çınar</dc:creator>
  <cp:lastModifiedBy>mehmet çınar</cp:lastModifiedBy>
  <cp:revision>5</cp:revision>
  <dcterms:created xsi:type="dcterms:W3CDTF">2020-06-14T17:43:26Z</dcterms:created>
  <dcterms:modified xsi:type="dcterms:W3CDTF">2020-06-15T13:08:43Z</dcterms:modified>
</cp:coreProperties>
</file>